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Fira Sans Extra Condensed"/>
      <p:regular r:id="rId24"/>
      <p:bold r:id="rId25"/>
      <p:italic r:id="rId26"/>
      <p:boldItalic r:id="rId27"/>
    </p:embeddedFont>
    <p:embeddedFont>
      <p:font typeface="Fira Sans Extra Condensed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F2CAEA-3B13-466D-B6F1-3391F3E545A4}">
  <a:tblStyle styleId="{86F2CAEA-3B13-466D-B6F1-3391F3E545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FiraSansExtraCondensed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-italic.fntdata"/><Relationship Id="rId25" Type="http://schemas.openxmlformats.org/officeDocument/2006/relationships/font" Target="fonts/FiraSansExtraCondensed-bold.fntdata"/><Relationship Id="rId28" Type="http://schemas.openxmlformats.org/officeDocument/2006/relationships/font" Target="fonts/FiraSansExtraCondensedSemiBold-regular.fntdata"/><Relationship Id="rId27" Type="http://schemas.openxmlformats.org/officeDocument/2006/relationships/font" Target="fonts/FiraSansExtra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SemiBold-boldItalic.fntdata"/><Relationship Id="rId30" Type="http://schemas.openxmlformats.org/officeDocument/2006/relationships/font" Target="fonts/FiraSansExtraCondensed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f5bbf2bf1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f5bbf2bf1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1b240eb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1b240eb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1ce8dc4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1ce8dc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456784a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456784a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1b240ebf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1b240ebf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f598ab59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f598ab59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456784a23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456784a23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f598ab59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f598ab59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Tiempo real. Modelo que corre mas rapido y facil de entender.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f2f6274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f2f6274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412554" y="1552125"/>
            <a:ext cx="4018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412550" y="3794075"/>
            <a:ext cx="40182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b="1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github.com/solwinkel/Analitica_deportiv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4678350" y="2540000"/>
            <a:ext cx="4272600" cy="7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54545"/>
                </a:solidFill>
              </a:rPr>
              <a:t>Aspectos técnicos</a:t>
            </a:r>
            <a:endParaRPr sz="2700">
              <a:solidFill>
                <a:srgbClr val="454545"/>
              </a:solidFill>
            </a:endParaRP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977875" y="3794075"/>
            <a:ext cx="49629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Manuel Hanono, Sofía Weintraub y Sol Winkel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99" y="456775"/>
            <a:ext cx="3727650" cy="382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554000" y="427425"/>
            <a:ext cx="4521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de rendimientos físicos para profesionales</a:t>
            </a:r>
            <a:endParaRPr b="1" sz="4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2035350" y="1148250"/>
            <a:ext cx="53979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Espacio para preguntas</a:t>
            </a:r>
            <a:endParaRPr sz="4600"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2019300"/>
            <a:ext cx="4680525" cy="252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368900" y="4780350"/>
            <a:ext cx="86367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 a GitHub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/>
          <p:nvPr/>
        </p:nvCxnSpPr>
        <p:spPr>
          <a:xfrm rot="10800000">
            <a:off x="1163300" y="3044550"/>
            <a:ext cx="7056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1" name="Google Shape;61;p14"/>
          <p:cNvSpPr txBox="1"/>
          <p:nvPr/>
        </p:nvSpPr>
        <p:spPr>
          <a:xfrm>
            <a:off x="713225" y="539500"/>
            <a:ext cx="7717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Aspectos técnicos</a:t>
            </a:r>
            <a:endParaRPr b="1" sz="3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7776557" y="2583853"/>
            <a:ext cx="851220" cy="921375"/>
            <a:chOff x="4191300" y="1704975"/>
            <a:chExt cx="2794550" cy="3024869"/>
          </a:xfrm>
        </p:grpSpPr>
        <p:sp>
          <p:nvSpPr>
            <p:cNvPr id="63" name="Google Shape;63;p14"/>
            <p:cNvSpPr/>
            <p:nvPr/>
          </p:nvSpPr>
          <p:spPr>
            <a:xfrm>
              <a:off x="4953647" y="3349786"/>
              <a:ext cx="1265692" cy="1380011"/>
            </a:xfrm>
            <a:custGeom>
              <a:rect b="b" l="l" r="r" t="t"/>
              <a:pathLst>
                <a:path extrusionOk="0" h="63919" w="58624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433847" y="3657477"/>
              <a:ext cx="305326" cy="205925"/>
            </a:xfrm>
            <a:custGeom>
              <a:rect b="b" l="l" r="r" t="t"/>
              <a:pathLst>
                <a:path extrusionOk="0" h="9538" w="14142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205957" y="3291469"/>
              <a:ext cx="778384" cy="437435"/>
            </a:xfrm>
            <a:custGeom>
              <a:rect b="b" l="l" r="r" t="t"/>
              <a:pathLst>
                <a:path extrusionOk="0" h="20261" w="36053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191300" y="1991226"/>
              <a:ext cx="730195" cy="1194920"/>
            </a:xfrm>
            <a:custGeom>
              <a:rect b="b" l="l" r="r" t="t"/>
              <a:pathLst>
                <a:path extrusionOk="0" h="55346" w="33821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6256259" y="1991226"/>
              <a:ext cx="729591" cy="1194920"/>
            </a:xfrm>
            <a:custGeom>
              <a:rect b="b" l="l" r="r" t="t"/>
              <a:pathLst>
                <a:path extrusionOk="0" h="55346" w="33793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688794" y="1882300"/>
              <a:ext cx="1795381" cy="1722774"/>
            </a:xfrm>
            <a:custGeom>
              <a:rect b="b" l="l" r="r" t="t"/>
              <a:pathLst>
                <a:path extrusionOk="0" h="79795" w="83158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594788" y="1704975"/>
              <a:ext cx="1983409" cy="177340"/>
            </a:xfrm>
            <a:custGeom>
              <a:rect b="b" l="l" r="r" t="t"/>
              <a:pathLst>
                <a:path extrusionOk="0" h="8214" w="91867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688794" y="1882300"/>
              <a:ext cx="1795381" cy="91671"/>
            </a:xfrm>
            <a:custGeom>
              <a:rect b="b" l="l" r="r" t="t"/>
              <a:pathLst>
                <a:path extrusionOk="0" h="4246" w="83158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803052" y="2045981"/>
              <a:ext cx="327931" cy="564147"/>
            </a:xfrm>
            <a:custGeom>
              <a:rect b="b" l="l" r="r" t="t"/>
              <a:pathLst>
                <a:path extrusionOk="0" h="26130" w="15189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921499" y="2793412"/>
              <a:ext cx="244010" cy="243989"/>
            </a:xfrm>
            <a:custGeom>
              <a:rect b="b" l="l" r="r" t="t"/>
              <a:pathLst>
                <a:path extrusionOk="0" h="11301" w="11302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906040" y="4565587"/>
              <a:ext cx="1360904" cy="164257"/>
            </a:xfrm>
            <a:custGeom>
              <a:rect b="b" l="l" r="r" t="t"/>
              <a:pathLst>
                <a:path extrusionOk="0" h="7608" w="63034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713113" y="1345125"/>
            <a:ext cx="1747784" cy="1048173"/>
            <a:chOff x="713113" y="1345125"/>
            <a:chExt cx="1747784" cy="1048173"/>
          </a:xfrm>
        </p:grpSpPr>
        <p:sp>
          <p:nvSpPr>
            <p:cNvPr id="75" name="Google Shape;75;p14"/>
            <p:cNvSpPr/>
            <p:nvPr/>
          </p:nvSpPr>
          <p:spPr>
            <a:xfrm>
              <a:off x="713113" y="1345125"/>
              <a:ext cx="1747784" cy="359387"/>
            </a:xfrm>
            <a:custGeom>
              <a:rect b="b" l="l" r="r" t="t"/>
              <a:pathLst>
                <a:path extrusionOk="0" h="17514" w="76456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rgbClr val="49BA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Ingesta de datos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2304025" y="2830478"/>
            <a:ext cx="427800" cy="427800"/>
            <a:chOff x="2304025" y="2830478"/>
            <a:chExt cx="427800" cy="427800"/>
          </a:xfrm>
        </p:grpSpPr>
        <p:sp>
          <p:nvSpPr>
            <p:cNvPr id="78" name="Google Shape;78;p1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" name="Google Shape;79;p1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0" name="Google Shape;80;p1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rect b="b" l="l" r="r" t="t"/>
                <a:pathLst>
                  <a:path extrusionOk="0" h="1215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rect b="b" l="l" r="r" t="t"/>
                <a:pathLst>
                  <a:path extrusionOk="0" h="1203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82" name="Google Shape;82;p14"/>
          <p:cNvCxnSpPr>
            <a:stCxn id="78" idx="0"/>
            <a:endCxn id="76" idx="3"/>
          </p:cNvCxnSpPr>
          <p:nvPr/>
        </p:nvCxnSpPr>
        <p:spPr>
          <a:xfrm flipH="1" rot="5400000">
            <a:off x="2098375" y="2410928"/>
            <a:ext cx="781500" cy="57600"/>
          </a:xfrm>
          <a:prstGeom prst="bentConnector2">
            <a:avLst/>
          </a:prstGeom>
          <a:noFill/>
          <a:ln cap="flat" cmpd="sng" w="19050">
            <a:solidFill>
              <a:srgbClr val="49BA49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83" name="Google Shape;83;p14"/>
          <p:cNvGrpSpPr/>
          <p:nvPr/>
        </p:nvGrpSpPr>
        <p:grpSpPr>
          <a:xfrm>
            <a:off x="672055" y="2646045"/>
            <a:ext cx="684203" cy="796995"/>
            <a:chOff x="5575400" y="3073525"/>
            <a:chExt cx="1225950" cy="1428050"/>
          </a:xfrm>
        </p:grpSpPr>
        <p:sp>
          <p:nvSpPr>
            <p:cNvPr id="84" name="Google Shape;84;p14"/>
            <p:cNvSpPr/>
            <p:nvPr/>
          </p:nvSpPr>
          <p:spPr>
            <a:xfrm>
              <a:off x="5669650" y="3369500"/>
              <a:ext cx="581250" cy="581250"/>
            </a:xfrm>
            <a:custGeom>
              <a:rect b="b" l="l" r="r" t="t"/>
              <a:pathLst>
                <a:path extrusionOk="0" h="23250" w="2325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167800" y="3123050"/>
              <a:ext cx="130250" cy="770175"/>
            </a:xfrm>
            <a:custGeom>
              <a:rect b="b" l="l" r="r" t="t"/>
              <a:pathLst>
                <a:path extrusionOk="0" h="30807" w="521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049950" y="3303200"/>
              <a:ext cx="366325" cy="310425"/>
            </a:xfrm>
            <a:custGeom>
              <a:rect b="b" l="l" r="r" t="t"/>
              <a:pathLst>
                <a:path extrusionOk="0" h="12417" w="14653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664475" y="3364725"/>
              <a:ext cx="1136875" cy="1136850"/>
            </a:xfrm>
            <a:custGeom>
              <a:rect b="b" l="l" r="r" t="t"/>
              <a:pathLst>
                <a:path extrusionOk="0" h="45474" w="45475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810275" y="3510125"/>
              <a:ext cx="845250" cy="845675"/>
            </a:xfrm>
            <a:custGeom>
              <a:rect b="b" l="l" r="r" t="t"/>
              <a:pathLst>
                <a:path extrusionOk="0" h="33827" w="3381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074700" y="3073525"/>
              <a:ext cx="316800" cy="136650"/>
            </a:xfrm>
            <a:custGeom>
              <a:rect b="b" l="l" r="r" t="t"/>
              <a:pathLst>
                <a:path extrusionOk="0" h="5466" w="12672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544450" y="3924375"/>
              <a:ext cx="86725" cy="17600"/>
            </a:xfrm>
            <a:custGeom>
              <a:rect b="b" l="l" r="r" t="t"/>
              <a:pathLst>
                <a:path extrusionOk="0" h="704" w="3469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500150" y="3729475"/>
              <a:ext cx="79900" cy="52300"/>
            </a:xfrm>
            <a:custGeom>
              <a:rect b="b" l="l" r="r" t="t"/>
              <a:pathLst>
                <a:path extrusionOk="0" h="2092" w="3196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383075" y="3587200"/>
              <a:ext cx="54775" cy="77550"/>
            </a:xfrm>
            <a:custGeom>
              <a:rect b="b" l="l" r="r" t="t"/>
              <a:pathLst>
                <a:path extrusionOk="0" h="3102" w="2191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224100" y="3534875"/>
              <a:ext cx="17600" cy="86725"/>
            </a:xfrm>
            <a:custGeom>
              <a:rect b="b" l="l" r="r" t="t"/>
              <a:pathLst>
                <a:path extrusionOk="0" h="3469" w="704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028375" y="3587200"/>
              <a:ext cx="54350" cy="77550"/>
            </a:xfrm>
            <a:custGeom>
              <a:rect b="b" l="l" r="r" t="t"/>
              <a:pathLst>
                <a:path extrusionOk="0" h="3102" w="2174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885775" y="3729475"/>
              <a:ext cx="79925" cy="52300"/>
            </a:xfrm>
            <a:custGeom>
              <a:rect b="b" l="l" r="r" t="t"/>
              <a:pathLst>
                <a:path extrusionOk="0" h="2092" w="3197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834650" y="3924375"/>
              <a:ext cx="87100" cy="17600"/>
            </a:xfrm>
            <a:custGeom>
              <a:rect b="b" l="l" r="r" t="t"/>
              <a:pathLst>
                <a:path extrusionOk="0" h="704" w="3484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885775" y="4084525"/>
              <a:ext cx="79925" cy="51950"/>
            </a:xfrm>
            <a:custGeom>
              <a:rect b="b" l="l" r="r" t="t"/>
              <a:pathLst>
                <a:path extrusionOk="0" h="2078" w="3197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028375" y="4201550"/>
              <a:ext cx="54350" cy="77550"/>
            </a:xfrm>
            <a:custGeom>
              <a:rect b="b" l="l" r="r" t="t"/>
              <a:pathLst>
                <a:path extrusionOk="0" h="3102" w="2174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224100" y="4244300"/>
              <a:ext cx="17600" cy="87125"/>
            </a:xfrm>
            <a:custGeom>
              <a:rect b="b" l="l" r="r" t="t"/>
              <a:pathLst>
                <a:path extrusionOk="0" h="3485" w="704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383075" y="4201550"/>
              <a:ext cx="54775" cy="77550"/>
            </a:xfrm>
            <a:custGeom>
              <a:rect b="b" l="l" r="r" t="t"/>
              <a:pathLst>
                <a:path extrusionOk="0" h="3102" w="2191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500150" y="4084525"/>
              <a:ext cx="79900" cy="51950"/>
            </a:xfrm>
            <a:custGeom>
              <a:rect b="b" l="l" r="r" t="t"/>
              <a:pathLst>
                <a:path extrusionOk="0" h="2078" w="3196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224100" y="3697850"/>
              <a:ext cx="17600" cy="244125"/>
            </a:xfrm>
            <a:custGeom>
              <a:rect b="b" l="l" r="r" t="t"/>
              <a:pathLst>
                <a:path extrusionOk="0" h="9765" w="704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238475" y="3788125"/>
              <a:ext cx="86300" cy="135475"/>
            </a:xfrm>
            <a:custGeom>
              <a:rect b="b" l="l" r="r" t="t"/>
              <a:pathLst>
                <a:path extrusionOk="0" h="5419" w="3452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182550" y="3882400"/>
              <a:ext cx="101100" cy="101100"/>
            </a:xfrm>
            <a:custGeom>
              <a:rect b="b" l="l" r="r" t="t"/>
              <a:pathLst>
                <a:path extrusionOk="0" h="4044" w="4044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575400" y="3275650"/>
              <a:ext cx="320375" cy="320275"/>
            </a:xfrm>
            <a:custGeom>
              <a:rect b="b" l="l" r="r" t="t"/>
              <a:pathLst>
                <a:path extrusionOk="0" h="12811" w="12815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2081026" y="3561525"/>
            <a:ext cx="1747784" cy="1048173"/>
            <a:chOff x="713113" y="1345125"/>
            <a:chExt cx="1747784" cy="1048173"/>
          </a:xfrm>
        </p:grpSpPr>
        <p:sp>
          <p:nvSpPr>
            <p:cNvPr id="107" name="Google Shape;107;p14"/>
            <p:cNvSpPr/>
            <p:nvPr/>
          </p:nvSpPr>
          <p:spPr>
            <a:xfrm>
              <a:off x="713113" y="1345125"/>
              <a:ext cx="1747784" cy="359387"/>
            </a:xfrm>
            <a:custGeom>
              <a:rect b="b" l="l" r="r" t="t"/>
              <a:pathLst>
                <a:path extrusionOk="0" h="17514" w="76456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rgbClr val="F9D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Procesamiento de datos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3667517" y="2830478"/>
            <a:ext cx="427800" cy="427800"/>
            <a:chOff x="2304025" y="2830478"/>
            <a:chExt cx="427800" cy="427800"/>
          </a:xfrm>
        </p:grpSpPr>
        <p:sp>
          <p:nvSpPr>
            <p:cNvPr id="110" name="Google Shape;110;p1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" name="Google Shape;111;p1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12" name="Google Shape;112;p1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rect b="b" l="l" r="r" t="t"/>
                <a:pathLst>
                  <a:path extrusionOk="0" h="1215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rect b="b" l="l" r="r" t="t"/>
                <a:pathLst>
                  <a:path extrusionOk="0" h="1203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14" name="Google Shape;114;p14"/>
          <p:cNvCxnSpPr>
            <a:stCxn id="110" idx="4"/>
            <a:endCxn id="108" idx="3"/>
          </p:cNvCxnSpPr>
          <p:nvPr/>
        </p:nvCxnSpPr>
        <p:spPr>
          <a:xfrm rot="5400000">
            <a:off x="3351317" y="3735278"/>
            <a:ext cx="1007100" cy="53100"/>
          </a:xfrm>
          <a:prstGeom prst="bentConnector2">
            <a:avLst/>
          </a:prstGeom>
          <a:noFill/>
          <a:ln cap="flat" cmpd="sng" w="19050">
            <a:solidFill>
              <a:srgbClr val="F9D93D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15" name="Google Shape;115;p14"/>
          <p:cNvGrpSpPr/>
          <p:nvPr/>
        </p:nvGrpSpPr>
        <p:grpSpPr>
          <a:xfrm>
            <a:off x="4811963" y="3561525"/>
            <a:ext cx="1747784" cy="1048173"/>
            <a:chOff x="713113" y="1345125"/>
            <a:chExt cx="1747784" cy="1048173"/>
          </a:xfrm>
        </p:grpSpPr>
        <p:sp>
          <p:nvSpPr>
            <p:cNvPr id="116" name="Google Shape;116;p14"/>
            <p:cNvSpPr/>
            <p:nvPr/>
          </p:nvSpPr>
          <p:spPr>
            <a:xfrm>
              <a:off x="713113" y="1345125"/>
              <a:ext cx="1747784" cy="359387"/>
            </a:xfrm>
            <a:custGeom>
              <a:rect b="b" l="l" r="r" t="t"/>
              <a:pathLst>
                <a:path extrusionOk="0" h="17514" w="76456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rgbClr val="8A4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Modelo final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6394500" y="2830478"/>
            <a:ext cx="427800" cy="427800"/>
            <a:chOff x="2304025" y="2830478"/>
            <a:chExt cx="427800" cy="427800"/>
          </a:xfrm>
        </p:grpSpPr>
        <p:sp>
          <p:nvSpPr>
            <p:cNvPr id="119" name="Google Shape;119;p1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1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21" name="Google Shape;121;p1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rect b="b" l="l" r="r" t="t"/>
                <a:pathLst>
                  <a:path extrusionOk="0" h="1215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rect b="b" l="l" r="r" t="t"/>
                <a:pathLst>
                  <a:path extrusionOk="0" h="1203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23" name="Google Shape;123;p14"/>
          <p:cNvCxnSpPr>
            <a:stCxn id="119" idx="4"/>
            <a:endCxn id="117" idx="3"/>
          </p:cNvCxnSpPr>
          <p:nvPr/>
        </p:nvCxnSpPr>
        <p:spPr>
          <a:xfrm rot="5400000">
            <a:off x="6080250" y="3737228"/>
            <a:ext cx="1007100" cy="49200"/>
          </a:xfrm>
          <a:prstGeom prst="bentConnector2">
            <a:avLst/>
          </a:prstGeom>
          <a:noFill/>
          <a:ln cap="flat" cmpd="sng" w="19050">
            <a:solidFill>
              <a:srgbClr val="8A4F07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24" name="Google Shape;124;p14"/>
          <p:cNvGrpSpPr/>
          <p:nvPr/>
        </p:nvGrpSpPr>
        <p:grpSpPr>
          <a:xfrm>
            <a:off x="3441163" y="1328162"/>
            <a:ext cx="1747784" cy="1065148"/>
            <a:chOff x="713113" y="1345125"/>
            <a:chExt cx="1747784" cy="1065148"/>
          </a:xfrm>
        </p:grpSpPr>
        <p:sp>
          <p:nvSpPr>
            <p:cNvPr id="125" name="Google Shape;125;p14"/>
            <p:cNvSpPr/>
            <p:nvPr/>
          </p:nvSpPr>
          <p:spPr>
            <a:xfrm>
              <a:off x="713113" y="1345125"/>
              <a:ext cx="1747784" cy="359387"/>
            </a:xfrm>
            <a:custGeom>
              <a:rect b="b" l="l" r="r" t="t"/>
              <a:pathLst>
                <a:path extrusionOk="0" h="17514" w="76456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713695" y="1721473"/>
              <a:ext cx="1746600" cy="6888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Armado de modelos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5031008" y="2813516"/>
            <a:ext cx="427800" cy="427800"/>
            <a:chOff x="2304025" y="2830478"/>
            <a:chExt cx="427800" cy="427800"/>
          </a:xfrm>
        </p:grpSpPr>
        <p:sp>
          <p:nvSpPr>
            <p:cNvPr id="128" name="Google Shape;128;p1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" name="Google Shape;129;p1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30" name="Google Shape;130;p1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rect b="b" l="l" r="r" t="t"/>
                <a:pathLst>
                  <a:path extrusionOk="0" h="1215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rect b="b" l="l" r="r" t="t"/>
                <a:pathLst>
                  <a:path extrusionOk="0" h="12034" w="12137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32" name="Google Shape;132;p14"/>
          <p:cNvCxnSpPr>
            <a:stCxn id="128" idx="0"/>
            <a:endCxn id="126" idx="3"/>
          </p:cNvCxnSpPr>
          <p:nvPr/>
        </p:nvCxnSpPr>
        <p:spPr>
          <a:xfrm flipH="1" rot="5400000">
            <a:off x="4834208" y="2402816"/>
            <a:ext cx="764700" cy="56700"/>
          </a:xfrm>
          <a:prstGeom prst="bentConnector2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Ingesta de datos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381000" y="1858550"/>
            <a:ext cx="31107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Recepción de los PDFs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Procesamiento del file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Obtención de tabla de datos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0" y="1654190"/>
            <a:ext cx="1679250" cy="96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/>
        </p:nvSpPr>
        <p:spPr>
          <a:xfrm>
            <a:off x="6308550" y="1549725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ARCHIVOS PROCESADOS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 recibe un archivo con la información de cada partido. Es un PDF generado por Catapult.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" name="Google Shape;141;p15"/>
          <p:cNvCxnSpPr>
            <a:stCxn id="139" idx="3"/>
            <a:endCxn id="140" idx="1"/>
          </p:cNvCxnSpPr>
          <p:nvPr/>
        </p:nvCxnSpPr>
        <p:spPr>
          <a:xfrm>
            <a:off x="5739750" y="2138024"/>
            <a:ext cx="56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2" name="Google Shape;142;p15"/>
          <p:cNvSpPr txBox="1"/>
          <p:nvPr/>
        </p:nvSpPr>
        <p:spPr>
          <a:xfrm>
            <a:off x="6308550" y="3023150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LIBRERÍA</a:t>
            </a: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UTILIZADA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Lectura de los files con PyPDF2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500" y="3123325"/>
            <a:ext cx="1679249" cy="943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5"/>
          <p:cNvCxnSpPr/>
          <p:nvPr/>
        </p:nvCxnSpPr>
        <p:spPr>
          <a:xfrm>
            <a:off x="5739750" y="3585824"/>
            <a:ext cx="56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45" name="Google Shape;14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500" y="3063550"/>
            <a:ext cx="1679250" cy="100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0" l="6599" r="8568" t="1931"/>
          <a:stretch/>
        </p:blipFill>
        <p:spPr>
          <a:xfrm>
            <a:off x="350975" y="701925"/>
            <a:ext cx="3485476" cy="3814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651" y="2022486"/>
            <a:ext cx="4108626" cy="11736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2" name="Google Shape;152;p16"/>
          <p:cNvCxnSpPr>
            <a:stCxn id="150" idx="3"/>
            <a:endCxn id="151" idx="1"/>
          </p:cNvCxnSpPr>
          <p:nvPr/>
        </p:nvCxnSpPr>
        <p:spPr>
          <a:xfrm>
            <a:off x="3836451" y="2609287"/>
            <a:ext cx="114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Procesamiento de datos y preparación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675" y="1261440"/>
            <a:ext cx="1679250" cy="96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5066125" y="1156975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VARIABLES ORIGINALES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Minutos, Distancia recorrida, sprints totales y por zona, aceleraciones, entre otras.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" name="Google Shape;160;p17"/>
          <p:cNvCxnSpPr/>
          <p:nvPr/>
        </p:nvCxnSpPr>
        <p:spPr>
          <a:xfrm>
            <a:off x="4070725" y="1743775"/>
            <a:ext cx="7668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1" name="Google Shape;161;p17"/>
          <p:cNvSpPr txBox="1"/>
          <p:nvPr/>
        </p:nvSpPr>
        <p:spPr>
          <a:xfrm>
            <a:off x="5066125" y="2325600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VARIABLES AGREGADAS POR EL CT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Morfología del jugador, edad, posición, competición, rival, si hizo goles/asistencias, y más.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675" y="2425775"/>
            <a:ext cx="1679249" cy="94340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5066125" y="3565850"/>
            <a:ext cx="2389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PREPARACIÓN PARA EL MODELO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Armado de embeddings y del umbral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3675" y="3658800"/>
            <a:ext cx="1679251" cy="96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7"/>
          <p:cNvCxnSpPr/>
          <p:nvPr/>
        </p:nvCxnSpPr>
        <p:spPr>
          <a:xfrm>
            <a:off x="4070725" y="2948963"/>
            <a:ext cx="7668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" name="Google Shape;166;p17"/>
          <p:cNvCxnSpPr/>
          <p:nvPr/>
        </p:nvCxnSpPr>
        <p:spPr>
          <a:xfrm>
            <a:off x="4070725" y="4154175"/>
            <a:ext cx="7668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idx="4294967295" type="title"/>
          </p:nvPr>
        </p:nvSpPr>
        <p:spPr>
          <a:xfrm>
            <a:off x="713225" y="3109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Armado de modelos</a:t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7333971" y="2930591"/>
            <a:ext cx="425" cy="18"/>
          </a:xfrm>
          <a:custGeom>
            <a:rect b="b" l="l" r="r" t="t"/>
            <a:pathLst>
              <a:path extrusionOk="0" h="1" w="23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7333971" y="2930591"/>
            <a:ext cx="425" cy="18"/>
          </a:xfrm>
          <a:custGeom>
            <a:rect b="b" l="l" r="r" t="t"/>
            <a:pathLst>
              <a:path extrusionOk="0" h="1" w="23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334748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7334748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7332844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7332844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7333213" y="2930406"/>
            <a:ext cx="407" cy="388"/>
          </a:xfrm>
          <a:custGeom>
            <a:rect b="b" l="l" r="r" t="t"/>
            <a:pathLst>
              <a:path extrusionOk="0" h="21" w="22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7333213" y="2930406"/>
            <a:ext cx="407" cy="388"/>
          </a:xfrm>
          <a:custGeom>
            <a:rect b="b" l="l" r="r" t="t"/>
            <a:pathLst>
              <a:path extrusionOk="0" h="21" w="22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7330533" y="2930591"/>
            <a:ext cx="18" cy="18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7330533" y="2930591"/>
            <a:ext cx="18" cy="18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330533" y="2930591"/>
            <a:ext cx="388" cy="18"/>
          </a:xfrm>
          <a:custGeom>
            <a:rect b="b" l="l" r="r" t="t"/>
            <a:pathLst>
              <a:path extrusionOk="0" h="1" w="21">
                <a:moveTo>
                  <a:pt x="21" y="1"/>
                </a:moveTo>
                <a:cubicBezTo>
                  <a:pt x="1" y="1"/>
                  <a:pt x="1" y="1"/>
                  <a:pt x="2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536700" y="997975"/>
            <a:ext cx="8226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Preparación previa para todos los modelos:</a:t>
            </a:r>
            <a:endParaRPr b="1"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Generación de variable target (para contrastar con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predicción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mediante intervalo de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confianza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del promedio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División de base en train y test, 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ormalización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variables,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encoding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variables de texto,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búsqueda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hiperparametros y Feature Importance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Métrica de comparación utilizada: r2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4" name="Google Shape;184;p18"/>
          <p:cNvGraphicFramePr/>
          <p:nvPr/>
        </p:nvGraphicFramePr>
        <p:xfrm>
          <a:off x="458900" y="231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{86F2CAEA-3B13-466D-B6F1-3391F3E545A4}</a:tableStyleId>
              </a:tblPr>
              <a:tblGrid>
                <a:gridCol w="2056550"/>
                <a:gridCol w="2056550"/>
                <a:gridCol w="2056550"/>
                <a:gridCol w="2056550"/>
              </a:tblGrid>
              <a:tr h="54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Variables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Regresión lineal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Forest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XGBoost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</a:tr>
              <a:tr h="79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#CANTIDAD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0.09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9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#DES +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ACELERACIONES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INTENSAS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0.27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8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 Dist (Sess) (m)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0.33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idx="4294967295"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7333971" y="2930591"/>
            <a:ext cx="425" cy="18"/>
          </a:xfrm>
          <a:custGeom>
            <a:rect b="b" l="l" r="r" t="t"/>
            <a:pathLst>
              <a:path extrusionOk="0" h="1" w="23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7333971" y="2930591"/>
            <a:ext cx="425" cy="18"/>
          </a:xfrm>
          <a:custGeom>
            <a:rect b="b" l="l" r="r" t="t"/>
            <a:pathLst>
              <a:path extrusionOk="0" h="1" w="23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7334748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7334748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7332844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7332844" y="2930591"/>
            <a:ext cx="18" cy="1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333213" y="2930406"/>
            <a:ext cx="407" cy="388"/>
          </a:xfrm>
          <a:custGeom>
            <a:rect b="b" l="l" r="r" t="t"/>
            <a:pathLst>
              <a:path extrusionOk="0" h="21" w="22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7333213" y="2930406"/>
            <a:ext cx="407" cy="388"/>
          </a:xfrm>
          <a:custGeom>
            <a:rect b="b" l="l" r="r" t="t"/>
            <a:pathLst>
              <a:path extrusionOk="0" h="21" w="22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7330533" y="2930591"/>
            <a:ext cx="18" cy="18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7330533" y="2930591"/>
            <a:ext cx="18" cy="18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7330533" y="2930591"/>
            <a:ext cx="388" cy="18"/>
          </a:xfrm>
          <a:custGeom>
            <a:rect b="b" l="l" r="r" t="t"/>
            <a:pathLst>
              <a:path extrusionOk="0" h="1" w="21">
                <a:moveTo>
                  <a:pt x="21" y="1"/>
                </a:moveTo>
                <a:cubicBezTo>
                  <a:pt x="1" y="1"/>
                  <a:pt x="1" y="1"/>
                  <a:pt x="2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1" name="Google Shape;201;p19"/>
          <p:cNvGraphicFramePr/>
          <p:nvPr/>
        </p:nvGraphicFramePr>
        <p:xfrm>
          <a:off x="507600" y="15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{86F2CAEA-3B13-466D-B6F1-3391F3E545A4}</a:tableStyleId>
              </a:tblPr>
              <a:tblGrid>
                <a:gridCol w="2254650"/>
                <a:gridCol w="2880175"/>
                <a:gridCol w="2993900"/>
              </a:tblGrid>
              <a:tr h="70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Regresión lineal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Forest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XGBoost</a:t>
                      </a:r>
                      <a:endParaRPr b="1" sz="18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93D"/>
                    </a:solidFill>
                  </a:tcPr>
                </a:tc>
              </a:tr>
              <a:tr h="164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</a:t>
                      </a:r>
                      <a:r>
                        <a:rPr lang="en" sz="1000"/>
                        <a:t>posicion_habitual_Volante Ofensivo / Extremo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2. asistencia_predictor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3. posicion_habitual_Lateral / Volante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4. posicion_habitual_Extremo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 torneo_Libertadores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1. </a:t>
                      </a:r>
                      <a:r>
                        <a:rPr b="1" lang="en" sz="1000"/>
                        <a:t>num_des+aceleraciones_intensas_predictor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/>
                        <a:t>2. num_aceleraciones_intensas_predictor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3. </a:t>
                      </a:r>
                      <a:r>
                        <a:rPr b="1" lang="en" sz="1000"/>
                        <a:t>num_acel_desintensas_predictor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4. minutos_predictor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/>
                        <a:t>5. avg_dist_sess_m_predictor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 categoria_partido_Normal     </a:t>
                      </a:r>
                      <a:r>
                        <a:rPr lang="en"/>
                        <a:t> 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1. </a:t>
                      </a:r>
                      <a:r>
                        <a:rPr b="1" lang="en" sz="1000"/>
                        <a:t>num_aceleraciones_intensas_predictor             2. num_acel_desintensas_predictor                    </a:t>
                      </a:r>
                      <a:endParaRPr b="1"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zona_5_mas_25.1_kmh_predictor                     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4. avg_dist_sess_m_predictor</a:t>
                      </a:r>
                      <a:endParaRPr b="1"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5. num_des+aceleraciones_intensas_predictor        </a:t>
                      </a:r>
                      <a:endParaRPr b="1" sz="10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 zona_4_19.9_25.1_kmh_predictor                    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Modelo final: XGBoost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546" y="1518013"/>
            <a:ext cx="2734055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251" y="1518013"/>
            <a:ext cx="2734057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50" y="1512670"/>
            <a:ext cx="2732455" cy="215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Próximos pasos</a:t>
            </a:r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5652516" y="1217177"/>
            <a:ext cx="895006" cy="1071383"/>
            <a:chOff x="686865" y="1936563"/>
            <a:chExt cx="840381" cy="1005993"/>
          </a:xfrm>
        </p:grpSpPr>
        <p:sp>
          <p:nvSpPr>
            <p:cNvPr id="216" name="Google Shape;216;p21"/>
            <p:cNvSpPr/>
            <p:nvPr/>
          </p:nvSpPr>
          <p:spPr>
            <a:xfrm>
              <a:off x="686865" y="1936563"/>
              <a:ext cx="312915" cy="420386"/>
            </a:xfrm>
            <a:custGeom>
              <a:rect b="b" l="l" r="r" t="t"/>
              <a:pathLst>
                <a:path extrusionOk="0" h="21561" w="16049">
                  <a:moveTo>
                    <a:pt x="15506" y="0"/>
                  </a:moveTo>
                  <a:cubicBezTo>
                    <a:pt x="15506" y="0"/>
                    <a:pt x="9406" y="3062"/>
                    <a:pt x="8838" y="3605"/>
                  </a:cubicBezTo>
                  <a:cubicBezTo>
                    <a:pt x="8267" y="4175"/>
                    <a:pt x="7020" y="5422"/>
                    <a:pt x="6316" y="5610"/>
                  </a:cubicBezTo>
                  <a:cubicBezTo>
                    <a:pt x="5611" y="5801"/>
                    <a:pt x="3659" y="6641"/>
                    <a:pt x="2603" y="8647"/>
                  </a:cubicBezTo>
                  <a:cubicBezTo>
                    <a:pt x="1464" y="10761"/>
                    <a:pt x="1464" y="13526"/>
                    <a:pt x="1464" y="14638"/>
                  </a:cubicBezTo>
                  <a:cubicBezTo>
                    <a:pt x="1464" y="16156"/>
                    <a:pt x="569" y="16970"/>
                    <a:pt x="1" y="18839"/>
                  </a:cubicBezTo>
                  <a:cubicBezTo>
                    <a:pt x="1" y="18839"/>
                    <a:pt x="2245" y="21560"/>
                    <a:pt x="7874" y="21560"/>
                  </a:cubicBezTo>
                  <a:cubicBezTo>
                    <a:pt x="8244" y="21560"/>
                    <a:pt x="8627" y="21549"/>
                    <a:pt x="9026" y="21524"/>
                  </a:cubicBezTo>
                  <a:cubicBezTo>
                    <a:pt x="9026" y="21524"/>
                    <a:pt x="10139" y="18434"/>
                    <a:pt x="10139" y="17566"/>
                  </a:cubicBezTo>
                  <a:cubicBezTo>
                    <a:pt x="10139" y="16699"/>
                    <a:pt x="9271" y="12658"/>
                    <a:pt x="10844" y="11140"/>
                  </a:cubicBezTo>
                  <a:cubicBezTo>
                    <a:pt x="12388" y="9622"/>
                    <a:pt x="16048" y="4175"/>
                    <a:pt x="16048" y="2386"/>
                  </a:cubicBezTo>
                  <a:cubicBezTo>
                    <a:pt x="16048" y="2386"/>
                    <a:pt x="15506" y="1356"/>
                    <a:pt x="15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214350" y="1936563"/>
              <a:ext cx="312896" cy="420386"/>
            </a:xfrm>
            <a:custGeom>
              <a:rect b="b" l="l" r="r" t="t"/>
              <a:pathLst>
                <a:path extrusionOk="0" h="21561" w="16048">
                  <a:moveTo>
                    <a:pt x="542" y="0"/>
                  </a:moveTo>
                  <a:cubicBezTo>
                    <a:pt x="542" y="1301"/>
                    <a:pt x="0" y="2386"/>
                    <a:pt x="0" y="2386"/>
                  </a:cubicBezTo>
                  <a:cubicBezTo>
                    <a:pt x="0" y="4175"/>
                    <a:pt x="3658" y="9622"/>
                    <a:pt x="5205" y="11140"/>
                  </a:cubicBezTo>
                  <a:cubicBezTo>
                    <a:pt x="6777" y="12658"/>
                    <a:pt x="5910" y="16699"/>
                    <a:pt x="5910" y="17566"/>
                  </a:cubicBezTo>
                  <a:cubicBezTo>
                    <a:pt x="5910" y="18434"/>
                    <a:pt x="7020" y="21524"/>
                    <a:pt x="7020" y="21524"/>
                  </a:cubicBezTo>
                  <a:cubicBezTo>
                    <a:pt x="7419" y="21549"/>
                    <a:pt x="7803" y="21560"/>
                    <a:pt x="8172" y="21560"/>
                  </a:cubicBezTo>
                  <a:cubicBezTo>
                    <a:pt x="13804" y="21560"/>
                    <a:pt x="16048" y="18839"/>
                    <a:pt x="16048" y="18839"/>
                  </a:cubicBezTo>
                  <a:cubicBezTo>
                    <a:pt x="15477" y="16970"/>
                    <a:pt x="14556" y="16156"/>
                    <a:pt x="14556" y="14638"/>
                  </a:cubicBezTo>
                  <a:cubicBezTo>
                    <a:pt x="14556" y="13526"/>
                    <a:pt x="14556" y="10761"/>
                    <a:pt x="13445" y="8647"/>
                  </a:cubicBezTo>
                  <a:cubicBezTo>
                    <a:pt x="12387" y="6641"/>
                    <a:pt x="10435" y="5801"/>
                    <a:pt x="9731" y="5610"/>
                  </a:cubicBezTo>
                  <a:cubicBezTo>
                    <a:pt x="9026" y="5422"/>
                    <a:pt x="7779" y="4175"/>
                    <a:pt x="7211" y="3605"/>
                  </a:cubicBezTo>
                  <a:cubicBezTo>
                    <a:pt x="6640" y="3062"/>
                    <a:pt x="542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4305" y="1983065"/>
              <a:ext cx="545462" cy="959491"/>
            </a:xfrm>
            <a:custGeom>
              <a:rect b="b" l="l" r="r" t="t"/>
              <a:pathLst>
                <a:path extrusionOk="0" h="49211" w="27976">
                  <a:moveTo>
                    <a:pt x="8486" y="1"/>
                  </a:moveTo>
                  <a:cubicBezTo>
                    <a:pt x="8486" y="1545"/>
                    <a:pt x="5368" y="3850"/>
                    <a:pt x="3011" y="7834"/>
                  </a:cubicBezTo>
                  <a:cubicBezTo>
                    <a:pt x="625" y="11846"/>
                    <a:pt x="1005" y="13472"/>
                    <a:pt x="1005" y="13472"/>
                  </a:cubicBezTo>
                  <a:cubicBezTo>
                    <a:pt x="1005" y="14151"/>
                    <a:pt x="2006" y="15832"/>
                    <a:pt x="2006" y="15832"/>
                  </a:cubicBezTo>
                  <a:cubicBezTo>
                    <a:pt x="2006" y="16808"/>
                    <a:pt x="976" y="18785"/>
                    <a:pt x="976" y="18785"/>
                  </a:cubicBezTo>
                  <a:cubicBezTo>
                    <a:pt x="1330" y="22229"/>
                    <a:pt x="2928" y="27189"/>
                    <a:pt x="2928" y="27189"/>
                  </a:cubicBezTo>
                  <a:cubicBezTo>
                    <a:pt x="2440" y="29357"/>
                    <a:pt x="2848" y="34182"/>
                    <a:pt x="2848" y="34182"/>
                  </a:cubicBezTo>
                  <a:cubicBezTo>
                    <a:pt x="2306" y="34725"/>
                    <a:pt x="1464" y="38873"/>
                    <a:pt x="1464" y="40309"/>
                  </a:cubicBezTo>
                  <a:cubicBezTo>
                    <a:pt x="1464" y="41747"/>
                    <a:pt x="1" y="45216"/>
                    <a:pt x="1" y="45216"/>
                  </a:cubicBezTo>
                  <a:cubicBezTo>
                    <a:pt x="2173" y="48920"/>
                    <a:pt x="10631" y="49210"/>
                    <a:pt x="13226" y="49210"/>
                  </a:cubicBezTo>
                  <a:cubicBezTo>
                    <a:pt x="13708" y="49210"/>
                    <a:pt x="13988" y="49200"/>
                    <a:pt x="13988" y="49200"/>
                  </a:cubicBezTo>
                  <a:cubicBezTo>
                    <a:pt x="13988" y="49200"/>
                    <a:pt x="14268" y="49210"/>
                    <a:pt x="14750" y="49210"/>
                  </a:cubicBezTo>
                  <a:cubicBezTo>
                    <a:pt x="17346" y="49210"/>
                    <a:pt x="25805" y="48920"/>
                    <a:pt x="27976" y="45216"/>
                  </a:cubicBezTo>
                  <a:cubicBezTo>
                    <a:pt x="27976" y="45216"/>
                    <a:pt x="26512" y="41747"/>
                    <a:pt x="26512" y="40309"/>
                  </a:cubicBezTo>
                  <a:cubicBezTo>
                    <a:pt x="26512" y="38873"/>
                    <a:pt x="25673" y="34725"/>
                    <a:pt x="25130" y="34182"/>
                  </a:cubicBezTo>
                  <a:cubicBezTo>
                    <a:pt x="25130" y="34182"/>
                    <a:pt x="25536" y="29357"/>
                    <a:pt x="25048" y="27189"/>
                  </a:cubicBezTo>
                  <a:cubicBezTo>
                    <a:pt x="25048" y="27189"/>
                    <a:pt x="26648" y="22229"/>
                    <a:pt x="27000" y="18785"/>
                  </a:cubicBezTo>
                  <a:cubicBezTo>
                    <a:pt x="27000" y="18785"/>
                    <a:pt x="25970" y="16808"/>
                    <a:pt x="25970" y="15832"/>
                  </a:cubicBezTo>
                  <a:cubicBezTo>
                    <a:pt x="25970" y="15832"/>
                    <a:pt x="26974" y="14151"/>
                    <a:pt x="26974" y="13472"/>
                  </a:cubicBezTo>
                  <a:cubicBezTo>
                    <a:pt x="26974" y="13472"/>
                    <a:pt x="27353" y="11846"/>
                    <a:pt x="24994" y="7834"/>
                  </a:cubicBezTo>
                  <a:cubicBezTo>
                    <a:pt x="22608" y="3850"/>
                    <a:pt x="19492" y="1545"/>
                    <a:pt x="19492" y="1"/>
                  </a:cubicBezTo>
                  <a:cubicBezTo>
                    <a:pt x="19492" y="1"/>
                    <a:pt x="17811" y="3984"/>
                    <a:pt x="13988" y="3984"/>
                  </a:cubicBezTo>
                  <a:cubicBezTo>
                    <a:pt x="10167" y="3984"/>
                    <a:pt x="8486" y="1"/>
                    <a:pt x="8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972269" y="1936563"/>
              <a:ext cx="267974" cy="140596"/>
            </a:xfrm>
            <a:custGeom>
              <a:rect b="b" l="l" r="r" t="t"/>
              <a:pathLst>
                <a:path extrusionOk="0" h="7211" w="13744">
                  <a:moveTo>
                    <a:pt x="868" y="0"/>
                  </a:moveTo>
                  <a:cubicBezTo>
                    <a:pt x="868" y="0"/>
                    <a:pt x="515" y="163"/>
                    <a:pt x="1" y="434"/>
                  </a:cubicBezTo>
                  <a:cubicBezTo>
                    <a:pt x="1" y="434"/>
                    <a:pt x="326" y="3333"/>
                    <a:pt x="2440" y="5231"/>
                  </a:cubicBezTo>
                  <a:cubicBezTo>
                    <a:pt x="4201" y="6803"/>
                    <a:pt x="5828" y="7211"/>
                    <a:pt x="6912" y="7211"/>
                  </a:cubicBezTo>
                  <a:cubicBezTo>
                    <a:pt x="7996" y="7211"/>
                    <a:pt x="10410" y="6560"/>
                    <a:pt x="12117" y="4472"/>
                  </a:cubicBezTo>
                  <a:cubicBezTo>
                    <a:pt x="13609" y="2629"/>
                    <a:pt x="13743" y="380"/>
                    <a:pt x="13743" y="380"/>
                  </a:cubicBezTo>
                  <a:cubicBezTo>
                    <a:pt x="13255" y="135"/>
                    <a:pt x="12958" y="0"/>
                    <a:pt x="12958" y="0"/>
                  </a:cubicBezTo>
                  <a:cubicBezTo>
                    <a:pt x="12958" y="1464"/>
                    <a:pt x="12416" y="2386"/>
                    <a:pt x="12416" y="2386"/>
                  </a:cubicBezTo>
                  <a:lnTo>
                    <a:pt x="12416" y="2412"/>
                  </a:lnTo>
                  <a:cubicBezTo>
                    <a:pt x="12362" y="2520"/>
                    <a:pt x="10681" y="6369"/>
                    <a:pt x="6912" y="6369"/>
                  </a:cubicBezTo>
                  <a:cubicBezTo>
                    <a:pt x="3091" y="6369"/>
                    <a:pt x="1410" y="2386"/>
                    <a:pt x="1410" y="2386"/>
                  </a:cubicBezTo>
                  <a:cubicBezTo>
                    <a:pt x="1410" y="2386"/>
                    <a:pt x="868" y="141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834305" y="2853043"/>
              <a:ext cx="545462" cy="89513"/>
            </a:xfrm>
            <a:custGeom>
              <a:rect b="b" l="l" r="r" t="t"/>
              <a:pathLst>
                <a:path extrusionOk="0" h="4591" w="27976">
                  <a:moveTo>
                    <a:pt x="27759" y="0"/>
                  </a:moveTo>
                  <a:cubicBezTo>
                    <a:pt x="27759" y="0"/>
                    <a:pt x="27000" y="3904"/>
                    <a:pt x="13988" y="3904"/>
                  </a:cubicBezTo>
                  <a:cubicBezTo>
                    <a:pt x="1438" y="3904"/>
                    <a:pt x="191" y="80"/>
                    <a:pt x="191" y="80"/>
                  </a:cubicBezTo>
                  <a:cubicBezTo>
                    <a:pt x="83" y="380"/>
                    <a:pt x="1" y="596"/>
                    <a:pt x="1" y="596"/>
                  </a:cubicBezTo>
                  <a:cubicBezTo>
                    <a:pt x="2173" y="4300"/>
                    <a:pt x="10631" y="4590"/>
                    <a:pt x="13226" y="4590"/>
                  </a:cubicBezTo>
                  <a:cubicBezTo>
                    <a:pt x="13708" y="4590"/>
                    <a:pt x="13988" y="4580"/>
                    <a:pt x="13988" y="4580"/>
                  </a:cubicBezTo>
                  <a:cubicBezTo>
                    <a:pt x="13988" y="4580"/>
                    <a:pt x="14268" y="4590"/>
                    <a:pt x="14750" y="4590"/>
                  </a:cubicBezTo>
                  <a:cubicBezTo>
                    <a:pt x="17346" y="4590"/>
                    <a:pt x="25805" y="4300"/>
                    <a:pt x="27976" y="596"/>
                  </a:cubicBezTo>
                  <a:cubicBezTo>
                    <a:pt x="27976" y="596"/>
                    <a:pt x="27895" y="351"/>
                    <a:pt x="27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1"/>
          <p:cNvSpPr/>
          <p:nvPr/>
        </p:nvSpPr>
        <p:spPr>
          <a:xfrm>
            <a:off x="2503684" y="2570692"/>
            <a:ext cx="140484" cy="408609"/>
          </a:xfrm>
          <a:custGeom>
            <a:rect b="b" l="l" r="r" t="t"/>
            <a:pathLst>
              <a:path extrusionOk="0" h="13012" w="4474">
                <a:moveTo>
                  <a:pt x="2223" y="0"/>
                </a:moveTo>
                <a:cubicBezTo>
                  <a:pt x="1004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4" y="13012"/>
                  <a:pt x="2223" y="13012"/>
                </a:cubicBezTo>
                <a:cubicBezTo>
                  <a:pt x="3470" y="13012"/>
                  <a:pt x="4474" y="12008"/>
                  <a:pt x="4474" y="10789"/>
                </a:cubicBezTo>
                <a:lnTo>
                  <a:pt x="4474" y="2223"/>
                </a:lnTo>
                <a:cubicBezTo>
                  <a:pt x="4474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2705423" y="2570692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3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3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2906314" y="2570692"/>
            <a:ext cx="140421" cy="408609"/>
          </a:xfrm>
          <a:custGeom>
            <a:rect b="b" l="l" r="r" t="t"/>
            <a:pathLst>
              <a:path extrusionOk="0" h="13012" w="4472">
                <a:moveTo>
                  <a:pt x="2223" y="0"/>
                </a:moveTo>
                <a:cubicBezTo>
                  <a:pt x="1002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2" y="13012"/>
                  <a:pt x="2223" y="13012"/>
                </a:cubicBezTo>
                <a:cubicBezTo>
                  <a:pt x="3470" y="13012"/>
                  <a:pt x="4472" y="12008"/>
                  <a:pt x="4472" y="10789"/>
                </a:cubicBezTo>
                <a:lnTo>
                  <a:pt x="4472" y="2223"/>
                </a:lnTo>
                <a:cubicBezTo>
                  <a:pt x="4472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3107991" y="2570692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5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5" y="13012"/>
                  <a:pt x="2223" y="13012"/>
                </a:cubicBezTo>
                <a:cubicBezTo>
                  <a:pt x="3444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4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3308850" y="2570692"/>
            <a:ext cx="140515" cy="408609"/>
          </a:xfrm>
          <a:custGeom>
            <a:rect b="b" l="l" r="r" t="t"/>
            <a:pathLst>
              <a:path extrusionOk="0" h="13012" w="4475">
                <a:moveTo>
                  <a:pt x="2224" y="0"/>
                </a:moveTo>
                <a:cubicBezTo>
                  <a:pt x="1005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5" y="13012"/>
                  <a:pt x="2224" y="13012"/>
                </a:cubicBezTo>
                <a:cubicBezTo>
                  <a:pt x="3471" y="13012"/>
                  <a:pt x="4475" y="12008"/>
                  <a:pt x="4475" y="10789"/>
                </a:cubicBezTo>
                <a:lnTo>
                  <a:pt x="4475" y="2223"/>
                </a:lnTo>
                <a:cubicBezTo>
                  <a:pt x="4475" y="1002"/>
                  <a:pt x="3471" y="0"/>
                  <a:pt x="2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3510621" y="2570692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2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2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1"/>
          <p:cNvGrpSpPr/>
          <p:nvPr/>
        </p:nvGrpSpPr>
        <p:grpSpPr>
          <a:xfrm>
            <a:off x="2631207" y="1217186"/>
            <a:ext cx="941320" cy="1071368"/>
            <a:chOff x="4441557" y="3802786"/>
            <a:chExt cx="941320" cy="1071368"/>
          </a:xfrm>
        </p:grpSpPr>
        <p:sp>
          <p:nvSpPr>
            <p:cNvPr id="228" name="Google Shape;228;p21"/>
            <p:cNvSpPr/>
            <p:nvPr/>
          </p:nvSpPr>
          <p:spPr>
            <a:xfrm>
              <a:off x="4855372" y="3858802"/>
              <a:ext cx="113690" cy="163876"/>
            </a:xfrm>
            <a:custGeom>
              <a:rect b="b" l="l" r="r" t="t"/>
              <a:pathLst>
                <a:path extrusionOk="0" h="8405" w="5831">
                  <a:moveTo>
                    <a:pt x="1" y="1"/>
                  </a:moveTo>
                  <a:lnTo>
                    <a:pt x="1" y="8404"/>
                  </a:lnTo>
                  <a:lnTo>
                    <a:pt x="5830" y="8404"/>
                  </a:lnTo>
                  <a:lnTo>
                    <a:pt x="5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4786663" y="3802786"/>
              <a:ext cx="251108" cy="79296"/>
            </a:xfrm>
            <a:custGeom>
              <a:rect b="b" l="l" r="r" t="t"/>
              <a:pathLst>
                <a:path extrusionOk="0" h="4067" w="12879">
                  <a:moveTo>
                    <a:pt x="2035" y="1"/>
                  </a:moveTo>
                  <a:cubicBezTo>
                    <a:pt x="923" y="1"/>
                    <a:pt x="1" y="922"/>
                    <a:pt x="1" y="2035"/>
                  </a:cubicBezTo>
                  <a:cubicBezTo>
                    <a:pt x="1" y="3145"/>
                    <a:pt x="923" y="4067"/>
                    <a:pt x="2035" y="4067"/>
                  </a:cubicBezTo>
                  <a:lnTo>
                    <a:pt x="10844" y="4067"/>
                  </a:lnTo>
                  <a:cubicBezTo>
                    <a:pt x="11983" y="4067"/>
                    <a:pt x="12878" y="3145"/>
                    <a:pt x="12878" y="2035"/>
                  </a:cubicBezTo>
                  <a:cubicBezTo>
                    <a:pt x="12878" y="922"/>
                    <a:pt x="11983" y="1"/>
                    <a:pt x="10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4441557" y="3933361"/>
              <a:ext cx="941320" cy="940793"/>
            </a:xfrm>
            <a:custGeom>
              <a:rect b="b" l="l" r="r" t="t"/>
              <a:pathLst>
                <a:path extrusionOk="0" h="48252" w="48279">
                  <a:moveTo>
                    <a:pt x="24153" y="0"/>
                  </a:moveTo>
                  <a:cubicBezTo>
                    <a:pt x="10816" y="0"/>
                    <a:pt x="1" y="10789"/>
                    <a:pt x="1" y="24126"/>
                  </a:cubicBezTo>
                  <a:cubicBezTo>
                    <a:pt x="1" y="37435"/>
                    <a:pt x="10816" y="48252"/>
                    <a:pt x="24153" y="48252"/>
                  </a:cubicBezTo>
                  <a:cubicBezTo>
                    <a:pt x="37464" y="48252"/>
                    <a:pt x="48279" y="37435"/>
                    <a:pt x="48279" y="24126"/>
                  </a:cubicBezTo>
                  <a:cubicBezTo>
                    <a:pt x="48279" y="10789"/>
                    <a:pt x="37464" y="0"/>
                    <a:pt x="24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4508667" y="3999945"/>
              <a:ext cx="807099" cy="807625"/>
            </a:xfrm>
            <a:custGeom>
              <a:rect b="b" l="l" r="r" t="t"/>
              <a:pathLst>
                <a:path extrusionOk="0" h="41422" w="41395">
                  <a:moveTo>
                    <a:pt x="20711" y="1"/>
                  </a:moveTo>
                  <a:cubicBezTo>
                    <a:pt x="9271" y="1"/>
                    <a:pt x="0" y="9272"/>
                    <a:pt x="0" y="20711"/>
                  </a:cubicBezTo>
                  <a:cubicBezTo>
                    <a:pt x="0" y="32151"/>
                    <a:pt x="9271" y="41421"/>
                    <a:pt x="20711" y="41421"/>
                  </a:cubicBezTo>
                  <a:cubicBezTo>
                    <a:pt x="32124" y="41421"/>
                    <a:pt x="41395" y="32151"/>
                    <a:pt x="41395" y="20711"/>
                  </a:cubicBezTo>
                  <a:cubicBezTo>
                    <a:pt x="41395" y="9272"/>
                    <a:pt x="32124" y="1"/>
                    <a:pt x="20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4872842" y="4364645"/>
              <a:ext cx="78750" cy="78243"/>
            </a:xfrm>
            <a:custGeom>
              <a:rect b="b" l="l" r="r" t="t"/>
              <a:pathLst>
                <a:path extrusionOk="0" h="4013" w="4039">
                  <a:moveTo>
                    <a:pt x="2033" y="0"/>
                  </a:moveTo>
                  <a:cubicBezTo>
                    <a:pt x="922" y="0"/>
                    <a:pt x="1" y="894"/>
                    <a:pt x="1" y="2006"/>
                  </a:cubicBezTo>
                  <a:cubicBezTo>
                    <a:pt x="1" y="3116"/>
                    <a:pt x="922" y="4012"/>
                    <a:pt x="2033" y="4012"/>
                  </a:cubicBezTo>
                  <a:cubicBezTo>
                    <a:pt x="3145" y="4012"/>
                    <a:pt x="4039" y="3116"/>
                    <a:pt x="4039" y="2006"/>
                  </a:cubicBezTo>
                  <a:cubicBezTo>
                    <a:pt x="4039" y="894"/>
                    <a:pt x="3145" y="0"/>
                    <a:pt x="2033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4735930" y="4227227"/>
              <a:ext cx="352573" cy="353080"/>
            </a:xfrm>
            <a:custGeom>
              <a:rect b="b" l="l" r="r" t="t"/>
              <a:pathLst>
                <a:path extrusionOk="0" h="18109" w="18083">
                  <a:moveTo>
                    <a:pt x="9055" y="0"/>
                  </a:moveTo>
                  <a:cubicBezTo>
                    <a:pt x="4067" y="0"/>
                    <a:pt x="1" y="4066"/>
                    <a:pt x="1" y="9054"/>
                  </a:cubicBezTo>
                  <a:cubicBezTo>
                    <a:pt x="1" y="14042"/>
                    <a:pt x="4067" y="18108"/>
                    <a:pt x="9055" y="18108"/>
                  </a:cubicBezTo>
                  <a:cubicBezTo>
                    <a:pt x="14042" y="18108"/>
                    <a:pt x="18083" y="14042"/>
                    <a:pt x="18083" y="9054"/>
                  </a:cubicBezTo>
                  <a:cubicBezTo>
                    <a:pt x="18083" y="4066"/>
                    <a:pt x="14042" y="0"/>
                    <a:pt x="9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4908230" y="4301629"/>
              <a:ext cx="223617" cy="108192"/>
            </a:xfrm>
            <a:custGeom>
              <a:rect b="b" l="l" r="r" t="t"/>
              <a:pathLst>
                <a:path extrusionOk="0" h="5549" w="11469">
                  <a:moveTo>
                    <a:pt x="11113" y="0"/>
                  </a:moveTo>
                  <a:cubicBezTo>
                    <a:pt x="11070" y="0"/>
                    <a:pt x="11025" y="11"/>
                    <a:pt x="10980" y="33"/>
                  </a:cubicBezTo>
                  <a:lnTo>
                    <a:pt x="1410" y="3963"/>
                  </a:lnTo>
                  <a:cubicBezTo>
                    <a:pt x="597" y="4316"/>
                    <a:pt x="1" y="4913"/>
                    <a:pt x="163" y="5292"/>
                  </a:cubicBezTo>
                  <a:cubicBezTo>
                    <a:pt x="238" y="5466"/>
                    <a:pt x="459" y="5548"/>
                    <a:pt x="753" y="5548"/>
                  </a:cubicBezTo>
                  <a:cubicBezTo>
                    <a:pt x="1102" y="5548"/>
                    <a:pt x="1553" y="5431"/>
                    <a:pt x="1981" y="5210"/>
                  </a:cubicBezTo>
                  <a:lnTo>
                    <a:pt x="11223" y="602"/>
                  </a:lnTo>
                  <a:cubicBezTo>
                    <a:pt x="11386" y="521"/>
                    <a:pt x="11468" y="330"/>
                    <a:pt x="11386" y="168"/>
                  </a:cubicBezTo>
                  <a:cubicBezTo>
                    <a:pt x="11328" y="70"/>
                    <a:pt x="11227" y="0"/>
                    <a:pt x="1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4793565" y="4314634"/>
              <a:ext cx="122639" cy="94134"/>
            </a:xfrm>
            <a:custGeom>
              <a:rect b="b" l="l" r="r" t="t"/>
              <a:pathLst>
                <a:path extrusionOk="0" h="4828" w="6290">
                  <a:moveTo>
                    <a:pt x="534" y="1"/>
                  </a:moveTo>
                  <a:cubicBezTo>
                    <a:pt x="395" y="1"/>
                    <a:pt x="260" y="66"/>
                    <a:pt x="163" y="180"/>
                  </a:cubicBezTo>
                  <a:cubicBezTo>
                    <a:pt x="0" y="396"/>
                    <a:pt x="55" y="694"/>
                    <a:pt x="243" y="856"/>
                  </a:cubicBezTo>
                  <a:lnTo>
                    <a:pt x="4689" y="4489"/>
                  </a:lnTo>
                  <a:cubicBezTo>
                    <a:pt x="4970" y="4708"/>
                    <a:pt x="5297" y="4828"/>
                    <a:pt x="5570" y="4828"/>
                  </a:cubicBezTo>
                  <a:cubicBezTo>
                    <a:pt x="5770" y="4828"/>
                    <a:pt x="5942" y="4763"/>
                    <a:pt x="6044" y="4625"/>
                  </a:cubicBezTo>
                  <a:cubicBezTo>
                    <a:pt x="6289" y="4300"/>
                    <a:pt x="6044" y="3704"/>
                    <a:pt x="5530" y="3350"/>
                  </a:cubicBezTo>
                  <a:lnTo>
                    <a:pt x="814" y="97"/>
                  </a:lnTo>
                  <a:cubicBezTo>
                    <a:pt x="726" y="31"/>
                    <a:pt x="62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4872842" y="4364645"/>
              <a:ext cx="78750" cy="78243"/>
            </a:xfrm>
            <a:custGeom>
              <a:rect b="b" l="l" r="r" t="t"/>
              <a:pathLst>
                <a:path extrusionOk="0" h="4013" w="4039">
                  <a:moveTo>
                    <a:pt x="2033" y="0"/>
                  </a:moveTo>
                  <a:cubicBezTo>
                    <a:pt x="922" y="0"/>
                    <a:pt x="1" y="894"/>
                    <a:pt x="1" y="2006"/>
                  </a:cubicBezTo>
                  <a:cubicBezTo>
                    <a:pt x="1" y="3116"/>
                    <a:pt x="922" y="4012"/>
                    <a:pt x="2033" y="4012"/>
                  </a:cubicBezTo>
                  <a:cubicBezTo>
                    <a:pt x="3145" y="4012"/>
                    <a:pt x="4039" y="3116"/>
                    <a:pt x="4039" y="2006"/>
                  </a:cubicBezTo>
                  <a:cubicBezTo>
                    <a:pt x="4039" y="894"/>
                    <a:pt x="3145" y="0"/>
                    <a:pt x="2033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4864887" y="4356690"/>
              <a:ext cx="94660" cy="94095"/>
            </a:xfrm>
            <a:custGeom>
              <a:rect b="b" l="l" r="r" t="t"/>
              <a:pathLst>
                <a:path extrusionOk="0" h="4826" w="4855">
                  <a:moveTo>
                    <a:pt x="2441" y="0"/>
                  </a:moveTo>
                  <a:cubicBezTo>
                    <a:pt x="1085" y="0"/>
                    <a:pt x="1" y="1085"/>
                    <a:pt x="1" y="2414"/>
                  </a:cubicBezTo>
                  <a:cubicBezTo>
                    <a:pt x="1" y="3741"/>
                    <a:pt x="1085" y="4826"/>
                    <a:pt x="2441" y="4826"/>
                  </a:cubicBezTo>
                  <a:cubicBezTo>
                    <a:pt x="3770" y="4826"/>
                    <a:pt x="4854" y="3741"/>
                    <a:pt x="4854" y="2414"/>
                  </a:cubicBezTo>
                  <a:cubicBezTo>
                    <a:pt x="4854" y="1085"/>
                    <a:pt x="3770" y="0"/>
                    <a:pt x="2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4888693" y="4379951"/>
              <a:ext cx="47047" cy="47067"/>
            </a:xfrm>
            <a:custGeom>
              <a:rect b="b" l="l" r="r" t="t"/>
              <a:pathLst>
                <a:path extrusionOk="0" h="2414" w="2413">
                  <a:moveTo>
                    <a:pt x="1220" y="0"/>
                  </a:moveTo>
                  <a:cubicBezTo>
                    <a:pt x="543" y="0"/>
                    <a:pt x="1" y="542"/>
                    <a:pt x="1" y="1221"/>
                  </a:cubicBezTo>
                  <a:cubicBezTo>
                    <a:pt x="1" y="1898"/>
                    <a:pt x="543" y="2414"/>
                    <a:pt x="1220" y="2414"/>
                  </a:cubicBezTo>
                  <a:cubicBezTo>
                    <a:pt x="1870" y="2414"/>
                    <a:pt x="2412" y="1898"/>
                    <a:pt x="2412" y="1221"/>
                  </a:cubicBezTo>
                  <a:cubicBezTo>
                    <a:pt x="2412" y="542"/>
                    <a:pt x="1870" y="0"/>
                    <a:pt x="1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4770304" y="4403016"/>
              <a:ext cx="143794" cy="185226"/>
            </a:xfrm>
            <a:custGeom>
              <a:rect b="b" l="l" r="r" t="t"/>
              <a:pathLst>
                <a:path extrusionOk="0" h="9500" w="7375">
                  <a:moveTo>
                    <a:pt x="7161" y="0"/>
                  </a:moveTo>
                  <a:cubicBezTo>
                    <a:pt x="7105" y="0"/>
                    <a:pt x="7050" y="20"/>
                    <a:pt x="7021" y="64"/>
                  </a:cubicBezTo>
                  <a:lnTo>
                    <a:pt x="55" y="9200"/>
                  </a:lnTo>
                  <a:cubicBezTo>
                    <a:pt x="1" y="9281"/>
                    <a:pt x="1" y="9389"/>
                    <a:pt x="81" y="9472"/>
                  </a:cubicBezTo>
                  <a:cubicBezTo>
                    <a:pt x="110" y="9491"/>
                    <a:pt x="145" y="9499"/>
                    <a:pt x="181" y="9499"/>
                  </a:cubicBezTo>
                  <a:cubicBezTo>
                    <a:pt x="248" y="9499"/>
                    <a:pt x="317" y="9469"/>
                    <a:pt x="352" y="9417"/>
                  </a:cubicBezTo>
                  <a:lnTo>
                    <a:pt x="7320" y="309"/>
                  </a:lnTo>
                  <a:cubicBezTo>
                    <a:pt x="7374" y="227"/>
                    <a:pt x="7374" y="92"/>
                    <a:pt x="7292" y="38"/>
                  </a:cubicBezTo>
                  <a:cubicBezTo>
                    <a:pt x="7255" y="14"/>
                    <a:pt x="7208" y="0"/>
                    <a:pt x="7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4742267" y="4124768"/>
              <a:ext cx="36519" cy="31898"/>
            </a:xfrm>
            <a:custGeom>
              <a:rect b="b" l="l" r="r" t="t"/>
              <a:pathLst>
                <a:path extrusionOk="0" h="1636" w="1873">
                  <a:moveTo>
                    <a:pt x="926" y="1"/>
                  </a:moveTo>
                  <a:cubicBezTo>
                    <a:pt x="789" y="1"/>
                    <a:pt x="649" y="34"/>
                    <a:pt x="517" y="105"/>
                  </a:cubicBezTo>
                  <a:cubicBezTo>
                    <a:pt x="138" y="321"/>
                    <a:pt x="1" y="835"/>
                    <a:pt x="218" y="1215"/>
                  </a:cubicBezTo>
                  <a:cubicBezTo>
                    <a:pt x="380" y="1485"/>
                    <a:pt x="649" y="1635"/>
                    <a:pt x="922" y="1635"/>
                  </a:cubicBezTo>
                  <a:cubicBezTo>
                    <a:pt x="1062" y="1635"/>
                    <a:pt x="1202" y="1596"/>
                    <a:pt x="1330" y="1514"/>
                  </a:cubicBezTo>
                  <a:cubicBezTo>
                    <a:pt x="1736" y="1297"/>
                    <a:pt x="1872" y="809"/>
                    <a:pt x="1627" y="402"/>
                  </a:cubicBezTo>
                  <a:cubicBezTo>
                    <a:pt x="1481" y="145"/>
                    <a:pt x="1211" y="1"/>
                    <a:pt x="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5157193" y="4235767"/>
              <a:ext cx="36460" cy="32054"/>
            </a:xfrm>
            <a:custGeom>
              <a:rect b="b" l="l" r="r" t="t"/>
              <a:pathLst>
                <a:path extrusionOk="0" h="1644" w="1870">
                  <a:moveTo>
                    <a:pt x="925" y="0"/>
                  </a:moveTo>
                  <a:cubicBezTo>
                    <a:pt x="788" y="0"/>
                    <a:pt x="647" y="34"/>
                    <a:pt x="515" y="104"/>
                  </a:cubicBezTo>
                  <a:cubicBezTo>
                    <a:pt x="135" y="347"/>
                    <a:pt x="1" y="835"/>
                    <a:pt x="217" y="1243"/>
                  </a:cubicBezTo>
                  <a:cubicBezTo>
                    <a:pt x="364" y="1499"/>
                    <a:pt x="646" y="1644"/>
                    <a:pt x="931" y="1644"/>
                  </a:cubicBezTo>
                  <a:cubicBezTo>
                    <a:pt x="1067" y="1644"/>
                    <a:pt x="1205" y="1610"/>
                    <a:pt x="1328" y="1540"/>
                  </a:cubicBezTo>
                  <a:cubicBezTo>
                    <a:pt x="1735" y="1297"/>
                    <a:pt x="1870" y="809"/>
                    <a:pt x="1627" y="401"/>
                  </a:cubicBezTo>
                  <a:cubicBezTo>
                    <a:pt x="1481" y="145"/>
                    <a:pt x="1210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5046194" y="4650654"/>
              <a:ext cx="35973" cy="32073"/>
            </a:xfrm>
            <a:custGeom>
              <a:rect b="b" l="l" r="r" t="t"/>
              <a:pathLst>
                <a:path extrusionOk="0" h="1645" w="1845">
                  <a:moveTo>
                    <a:pt x="911" y="0"/>
                  </a:moveTo>
                  <a:cubicBezTo>
                    <a:pt x="774" y="0"/>
                    <a:pt x="638" y="34"/>
                    <a:pt x="515" y="104"/>
                  </a:cubicBezTo>
                  <a:cubicBezTo>
                    <a:pt x="109" y="349"/>
                    <a:pt x="1" y="837"/>
                    <a:pt x="218" y="1242"/>
                  </a:cubicBezTo>
                  <a:cubicBezTo>
                    <a:pt x="365" y="1499"/>
                    <a:pt x="648" y="1645"/>
                    <a:pt x="933" y="1645"/>
                  </a:cubicBezTo>
                  <a:cubicBezTo>
                    <a:pt x="1069" y="1645"/>
                    <a:pt x="1206" y="1612"/>
                    <a:pt x="1328" y="1541"/>
                  </a:cubicBezTo>
                  <a:cubicBezTo>
                    <a:pt x="1708" y="1296"/>
                    <a:pt x="1844" y="809"/>
                    <a:pt x="1627" y="403"/>
                  </a:cubicBezTo>
                  <a:cubicBezTo>
                    <a:pt x="1481" y="146"/>
                    <a:pt x="1197" y="0"/>
                    <a:pt x="9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631287" y="4539655"/>
              <a:ext cx="35953" cy="31898"/>
            </a:xfrm>
            <a:custGeom>
              <a:rect b="b" l="l" r="r" t="t"/>
              <a:pathLst>
                <a:path extrusionOk="0" h="1636" w="1844">
                  <a:moveTo>
                    <a:pt x="912" y="1"/>
                  </a:moveTo>
                  <a:cubicBezTo>
                    <a:pt x="776" y="1"/>
                    <a:pt x="639" y="34"/>
                    <a:pt x="516" y="104"/>
                  </a:cubicBezTo>
                  <a:cubicBezTo>
                    <a:pt x="137" y="321"/>
                    <a:pt x="0" y="837"/>
                    <a:pt x="217" y="1217"/>
                  </a:cubicBezTo>
                  <a:cubicBezTo>
                    <a:pt x="361" y="1485"/>
                    <a:pt x="636" y="1636"/>
                    <a:pt x="915" y="1636"/>
                  </a:cubicBezTo>
                  <a:cubicBezTo>
                    <a:pt x="1058" y="1636"/>
                    <a:pt x="1201" y="1596"/>
                    <a:pt x="1330" y="1514"/>
                  </a:cubicBezTo>
                  <a:cubicBezTo>
                    <a:pt x="1735" y="1297"/>
                    <a:pt x="1844" y="783"/>
                    <a:pt x="1627" y="403"/>
                  </a:cubicBezTo>
                  <a:cubicBezTo>
                    <a:pt x="1480" y="146"/>
                    <a:pt x="1197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4631287" y="4235767"/>
              <a:ext cx="35953" cy="32054"/>
            </a:xfrm>
            <a:custGeom>
              <a:rect b="b" l="l" r="r" t="t"/>
              <a:pathLst>
                <a:path extrusionOk="0" h="1644" w="1844">
                  <a:moveTo>
                    <a:pt x="932" y="0"/>
                  </a:moveTo>
                  <a:cubicBezTo>
                    <a:pt x="647" y="0"/>
                    <a:pt x="364" y="145"/>
                    <a:pt x="217" y="401"/>
                  </a:cubicBezTo>
                  <a:cubicBezTo>
                    <a:pt x="0" y="809"/>
                    <a:pt x="137" y="1297"/>
                    <a:pt x="516" y="1540"/>
                  </a:cubicBezTo>
                  <a:cubicBezTo>
                    <a:pt x="640" y="1610"/>
                    <a:pt x="777" y="1644"/>
                    <a:pt x="914" y="1644"/>
                  </a:cubicBezTo>
                  <a:cubicBezTo>
                    <a:pt x="1198" y="1644"/>
                    <a:pt x="1480" y="1499"/>
                    <a:pt x="1627" y="1243"/>
                  </a:cubicBezTo>
                  <a:cubicBezTo>
                    <a:pt x="1844" y="835"/>
                    <a:pt x="1735" y="347"/>
                    <a:pt x="1330" y="104"/>
                  </a:cubicBezTo>
                  <a:cubicBezTo>
                    <a:pt x="1207" y="34"/>
                    <a:pt x="1069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046194" y="4124768"/>
              <a:ext cx="35973" cy="31898"/>
            </a:xfrm>
            <a:custGeom>
              <a:rect b="b" l="l" r="r" t="t"/>
              <a:pathLst>
                <a:path extrusionOk="0" h="1636" w="1845">
                  <a:moveTo>
                    <a:pt x="931" y="1"/>
                  </a:moveTo>
                  <a:cubicBezTo>
                    <a:pt x="646" y="1"/>
                    <a:pt x="364" y="145"/>
                    <a:pt x="218" y="402"/>
                  </a:cubicBezTo>
                  <a:cubicBezTo>
                    <a:pt x="1" y="809"/>
                    <a:pt x="109" y="1297"/>
                    <a:pt x="515" y="1514"/>
                  </a:cubicBezTo>
                  <a:cubicBezTo>
                    <a:pt x="643" y="1596"/>
                    <a:pt x="787" y="1635"/>
                    <a:pt x="929" y="1635"/>
                  </a:cubicBezTo>
                  <a:cubicBezTo>
                    <a:pt x="1209" y="1635"/>
                    <a:pt x="1484" y="1485"/>
                    <a:pt x="1627" y="1215"/>
                  </a:cubicBezTo>
                  <a:cubicBezTo>
                    <a:pt x="1844" y="835"/>
                    <a:pt x="1708" y="321"/>
                    <a:pt x="1328" y="105"/>
                  </a:cubicBezTo>
                  <a:cubicBezTo>
                    <a:pt x="1205" y="34"/>
                    <a:pt x="1068" y="1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157193" y="4539655"/>
              <a:ext cx="36460" cy="31898"/>
            </a:xfrm>
            <a:custGeom>
              <a:rect b="b" l="l" r="r" t="t"/>
              <a:pathLst>
                <a:path extrusionOk="0" h="1636" w="1870">
                  <a:moveTo>
                    <a:pt x="932" y="1"/>
                  </a:moveTo>
                  <a:cubicBezTo>
                    <a:pt x="647" y="1"/>
                    <a:pt x="364" y="146"/>
                    <a:pt x="217" y="403"/>
                  </a:cubicBezTo>
                  <a:cubicBezTo>
                    <a:pt x="1" y="783"/>
                    <a:pt x="135" y="1297"/>
                    <a:pt x="515" y="1514"/>
                  </a:cubicBezTo>
                  <a:cubicBezTo>
                    <a:pt x="652" y="1596"/>
                    <a:pt x="799" y="1636"/>
                    <a:pt x="942" y="1636"/>
                  </a:cubicBezTo>
                  <a:cubicBezTo>
                    <a:pt x="1221" y="1636"/>
                    <a:pt x="1483" y="1485"/>
                    <a:pt x="1627" y="1217"/>
                  </a:cubicBezTo>
                  <a:cubicBezTo>
                    <a:pt x="1870" y="837"/>
                    <a:pt x="1735" y="321"/>
                    <a:pt x="1328" y="104"/>
                  </a:cubicBezTo>
                  <a:cubicBezTo>
                    <a:pt x="1205" y="34"/>
                    <a:pt x="1069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4742267" y="4650654"/>
              <a:ext cx="36519" cy="32073"/>
            </a:xfrm>
            <a:custGeom>
              <a:rect b="b" l="l" r="r" t="t"/>
              <a:pathLst>
                <a:path extrusionOk="0" h="1645" w="1873">
                  <a:moveTo>
                    <a:pt x="940" y="0"/>
                  </a:moveTo>
                  <a:cubicBezTo>
                    <a:pt x="661" y="0"/>
                    <a:pt x="384" y="146"/>
                    <a:pt x="218" y="403"/>
                  </a:cubicBezTo>
                  <a:cubicBezTo>
                    <a:pt x="1" y="809"/>
                    <a:pt x="138" y="1296"/>
                    <a:pt x="517" y="1541"/>
                  </a:cubicBezTo>
                  <a:cubicBezTo>
                    <a:pt x="648" y="1612"/>
                    <a:pt x="788" y="1645"/>
                    <a:pt x="924" y="1645"/>
                  </a:cubicBezTo>
                  <a:cubicBezTo>
                    <a:pt x="1210" y="1645"/>
                    <a:pt x="1481" y="1499"/>
                    <a:pt x="1627" y="1242"/>
                  </a:cubicBezTo>
                  <a:cubicBezTo>
                    <a:pt x="1872" y="837"/>
                    <a:pt x="1736" y="349"/>
                    <a:pt x="1330" y="104"/>
                  </a:cubicBezTo>
                  <a:cubicBezTo>
                    <a:pt x="1208" y="34"/>
                    <a:pt x="1074" y="0"/>
                    <a:pt x="9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4892378" y="4081854"/>
              <a:ext cx="39677" cy="39677"/>
            </a:xfrm>
            <a:custGeom>
              <a:rect b="b" l="l" r="r" t="t"/>
              <a:pathLst>
                <a:path extrusionOk="0" h="2035" w="2035">
                  <a:moveTo>
                    <a:pt x="1031" y="0"/>
                  </a:moveTo>
                  <a:cubicBezTo>
                    <a:pt x="462" y="0"/>
                    <a:pt x="1" y="462"/>
                    <a:pt x="1" y="1004"/>
                  </a:cubicBezTo>
                  <a:cubicBezTo>
                    <a:pt x="1" y="1573"/>
                    <a:pt x="462" y="2035"/>
                    <a:pt x="1031" y="2035"/>
                  </a:cubicBezTo>
                  <a:cubicBezTo>
                    <a:pt x="1573" y="2035"/>
                    <a:pt x="2035" y="1573"/>
                    <a:pt x="2035" y="1004"/>
                  </a:cubicBezTo>
                  <a:cubicBezTo>
                    <a:pt x="2035" y="462"/>
                    <a:pt x="1573" y="0"/>
                    <a:pt x="1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194706" y="4383655"/>
              <a:ext cx="39131" cy="39638"/>
            </a:xfrm>
            <a:custGeom>
              <a:rect b="b" l="l" r="r" t="t"/>
              <a:pathLst>
                <a:path extrusionOk="0" h="2033" w="2007">
                  <a:moveTo>
                    <a:pt x="1004" y="1"/>
                  </a:moveTo>
                  <a:cubicBezTo>
                    <a:pt x="434" y="1"/>
                    <a:pt x="0" y="461"/>
                    <a:pt x="0" y="1031"/>
                  </a:cubicBezTo>
                  <a:cubicBezTo>
                    <a:pt x="0" y="1599"/>
                    <a:pt x="434" y="2033"/>
                    <a:pt x="1004" y="2033"/>
                  </a:cubicBezTo>
                  <a:cubicBezTo>
                    <a:pt x="1572" y="2033"/>
                    <a:pt x="2006" y="1599"/>
                    <a:pt x="2006" y="1031"/>
                  </a:cubicBezTo>
                  <a:cubicBezTo>
                    <a:pt x="2006" y="461"/>
                    <a:pt x="1572" y="1"/>
                    <a:pt x="1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4892378" y="4685984"/>
              <a:ext cx="39677" cy="39638"/>
            </a:xfrm>
            <a:custGeom>
              <a:rect b="b" l="l" r="r" t="t"/>
              <a:pathLst>
                <a:path extrusionOk="0" h="2033" w="2035">
                  <a:moveTo>
                    <a:pt x="1031" y="1"/>
                  </a:moveTo>
                  <a:cubicBezTo>
                    <a:pt x="462" y="1"/>
                    <a:pt x="1" y="460"/>
                    <a:pt x="1" y="1002"/>
                  </a:cubicBezTo>
                  <a:cubicBezTo>
                    <a:pt x="1" y="1573"/>
                    <a:pt x="462" y="2033"/>
                    <a:pt x="1031" y="2033"/>
                  </a:cubicBezTo>
                  <a:cubicBezTo>
                    <a:pt x="1573" y="2033"/>
                    <a:pt x="2035" y="1573"/>
                    <a:pt x="2035" y="1002"/>
                  </a:cubicBezTo>
                  <a:cubicBezTo>
                    <a:pt x="2035" y="460"/>
                    <a:pt x="1573" y="1"/>
                    <a:pt x="1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590615" y="4383655"/>
              <a:ext cx="39638" cy="39638"/>
            </a:xfrm>
            <a:custGeom>
              <a:rect b="b" l="l" r="r" t="t"/>
              <a:pathLst>
                <a:path extrusionOk="0" h="2033" w="2033">
                  <a:moveTo>
                    <a:pt x="1002" y="1"/>
                  </a:moveTo>
                  <a:cubicBezTo>
                    <a:pt x="460" y="1"/>
                    <a:pt x="0" y="461"/>
                    <a:pt x="0" y="1031"/>
                  </a:cubicBezTo>
                  <a:cubicBezTo>
                    <a:pt x="0" y="1573"/>
                    <a:pt x="460" y="2033"/>
                    <a:pt x="1002" y="2033"/>
                  </a:cubicBezTo>
                  <a:cubicBezTo>
                    <a:pt x="1572" y="2033"/>
                    <a:pt x="2032" y="1573"/>
                    <a:pt x="2032" y="1031"/>
                  </a:cubicBezTo>
                  <a:cubicBezTo>
                    <a:pt x="2032" y="461"/>
                    <a:pt x="1572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1"/>
          <p:cNvSpPr/>
          <p:nvPr/>
        </p:nvSpPr>
        <p:spPr>
          <a:xfrm>
            <a:off x="5544247" y="2557617"/>
            <a:ext cx="140484" cy="408609"/>
          </a:xfrm>
          <a:custGeom>
            <a:rect b="b" l="l" r="r" t="t"/>
            <a:pathLst>
              <a:path extrusionOk="0" h="13012" w="4474">
                <a:moveTo>
                  <a:pt x="2223" y="0"/>
                </a:moveTo>
                <a:cubicBezTo>
                  <a:pt x="1004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4" y="13012"/>
                  <a:pt x="2223" y="13012"/>
                </a:cubicBezTo>
                <a:cubicBezTo>
                  <a:pt x="3470" y="13012"/>
                  <a:pt x="4474" y="12008"/>
                  <a:pt x="4474" y="10789"/>
                </a:cubicBezTo>
                <a:lnTo>
                  <a:pt x="4474" y="2223"/>
                </a:lnTo>
                <a:cubicBezTo>
                  <a:pt x="4474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5745986" y="2557617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3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3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5946877" y="2557617"/>
            <a:ext cx="140421" cy="408609"/>
          </a:xfrm>
          <a:custGeom>
            <a:rect b="b" l="l" r="r" t="t"/>
            <a:pathLst>
              <a:path extrusionOk="0" h="13012" w="4472">
                <a:moveTo>
                  <a:pt x="2223" y="0"/>
                </a:moveTo>
                <a:cubicBezTo>
                  <a:pt x="1002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2" y="13012"/>
                  <a:pt x="2223" y="13012"/>
                </a:cubicBezTo>
                <a:cubicBezTo>
                  <a:pt x="3470" y="13012"/>
                  <a:pt x="4472" y="12008"/>
                  <a:pt x="4472" y="10789"/>
                </a:cubicBezTo>
                <a:lnTo>
                  <a:pt x="4472" y="2223"/>
                </a:lnTo>
                <a:cubicBezTo>
                  <a:pt x="4472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6148553" y="2557617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5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5" y="13012"/>
                  <a:pt x="2223" y="13012"/>
                </a:cubicBezTo>
                <a:cubicBezTo>
                  <a:pt x="3444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4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6349413" y="2557617"/>
            <a:ext cx="140515" cy="408609"/>
          </a:xfrm>
          <a:custGeom>
            <a:rect b="b" l="l" r="r" t="t"/>
            <a:pathLst>
              <a:path extrusionOk="0" h="13012" w="4475">
                <a:moveTo>
                  <a:pt x="2224" y="0"/>
                </a:moveTo>
                <a:cubicBezTo>
                  <a:pt x="1005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5" y="13012"/>
                  <a:pt x="2224" y="13012"/>
                </a:cubicBezTo>
                <a:cubicBezTo>
                  <a:pt x="3471" y="13012"/>
                  <a:pt x="4475" y="12008"/>
                  <a:pt x="4475" y="10789"/>
                </a:cubicBezTo>
                <a:lnTo>
                  <a:pt x="4475" y="2223"/>
                </a:lnTo>
                <a:cubicBezTo>
                  <a:pt x="4475" y="1002"/>
                  <a:pt x="3471" y="0"/>
                  <a:pt x="2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6551183" y="2557617"/>
            <a:ext cx="139636" cy="408609"/>
          </a:xfrm>
          <a:custGeom>
            <a:rect b="b" l="l" r="r" t="t"/>
            <a:pathLst>
              <a:path extrusionOk="0" h="13012" w="4447">
                <a:moveTo>
                  <a:pt x="2223" y="0"/>
                </a:moveTo>
                <a:cubicBezTo>
                  <a:pt x="1002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2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1909750" y="3162100"/>
            <a:ext cx="2445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Mejoras en el output del modelo y evaluación continúa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085825" y="3085900"/>
            <a:ext cx="21018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Armado de interfaz para usuario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25" y="4206200"/>
            <a:ext cx="5477798" cy="6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cer Infographics by Slidesgo">
  <a:themeElements>
    <a:clrScheme name="Simple Light">
      <a:dk1>
        <a:srgbClr val="000000"/>
      </a:dk1>
      <a:lt1>
        <a:srgbClr val="49BA49"/>
      </a:lt1>
      <a:dk2>
        <a:srgbClr val="F9D93D"/>
      </a:dk2>
      <a:lt2>
        <a:srgbClr val="FFAB6D"/>
      </a:lt2>
      <a:accent1>
        <a:srgbClr val="E8E3D9"/>
      </a:accent1>
      <a:accent2>
        <a:srgbClr val="CC0000"/>
      </a:accent2>
      <a:accent3>
        <a:srgbClr val="8A4F07"/>
      </a:accent3>
      <a:accent4>
        <a:srgbClr val="EFEFE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